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718A1-F47F-4407-901D-66C54909E45D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F670B-0D87-4BF7-855D-D922BEE27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Kid clipart png 2 » Clipart S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3500438"/>
            <a:ext cx="514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Време је за српски језик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714356"/>
            <a:ext cx="83582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C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lang="sr-Cyrl-C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етар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имић живи у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еограду. </a:t>
            </a:r>
            <a:r>
              <a:rPr lang="sr-Cyrl-CS" sz="28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Њ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егов најбољи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 </a:t>
            </a:r>
            <a:r>
              <a:rPr lang="sr-Cyrl-C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ован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арић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оца,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живи у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анчеву.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 иду заједно на  летњи камп у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раљево. </a:t>
            </a:r>
            <a:r>
              <a:rPr lang="sr-Cyrl-C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осетиће</a:t>
            </a:r>
            <a:r>
              <a:rPr kumimoji="0" lang="sr-Cyrl-C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баку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арију у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рагујевцу</a:t>
            </a:r>
            <a:r>
              <a:rPr kumimoji="0" lang="sr-Cyrl-C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играће се са њеном куцом </a:t>
            </a:r>
            <a:r>
              <a:rPr kumimoji="0" lang="sr-Cyrl-C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sr-Cyrl-C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рофном.</a:t>
            </a:r>
            <a:endParaRPr kumimoji="0" lang="sr-Cyrl-C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9" name="Picture 5" descr="Red Check Mark Png - Red Check Png, Transparent Png - kind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460732"/>
            <a:ext cx="4286280" cy="31748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357950" y="5643578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 smtClean="0"/>
              <a:t>Браво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riends vector art illustration"/>
          <p:cNvPicPr>
            <a:picLocks noChangeAspect="1" noChangeArrowheads="1"/>
          </p:cNvPicPr>
          <p:nvPr/>
        </p:nvPicPr>
        <p:blipFill>
          <a:blip r:embed="rId2"/>
          <a:srcRect t="36047"/>
          <a:stretch>
            <a:fillRect/>
          </a:stretch>
        </p:blipFill>
        <p:spPr bwMode="auto">
          <a:xfrm>
            <a:off x="0" y="3714752"/>
            <a:ext cx="9144000" cy="31432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857232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Одморите се до сутра!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hildren happy kids dancing clipart free clipart images (com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214290"/>
            <a:ext cx="55721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Ближи нам се крај првог разреда. Данас ћемо вежбати и подсетити се шта смо све  научили током ове школске године.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23RF - Millions of Creative Stock Photos, Vectors, Videos and Music Files For Your Inspiration and Project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14546" y="1428736"/>
            <a:ext cx="5072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Записати у свеску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Школски рад   	26.5.</a:t>
            </a:r>
          </a:p>
          <a:p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Вежбамо научено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Препиши у свеску писаним словима само оне речи које се пишу великим почетним словом.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земун, ненад, гордана, медвед, школа, зоран, стајић, бресква, жарков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Одговори на питања у свесци  потпуним реченицама.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Како се зовеш?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Како се зове твој најбољи друг/другарица?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Где живиш?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2" y="285728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Пред вам је неколико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задат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читајте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жљиво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 полако радите задатак по задатак.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14290"/>
            <a:ext cx="8929718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Препиши  тачно написану реченицу.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Моја сестра маја и мама мира су у позоришту.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Моја сестра маја и мама мира су у позоришту.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Моја сестра Маја и мама Мира су у позоришту.</a:t>
            </a:r>
            <a:endParaRPr kumimoji="0" 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Стави одговарајући знак на крају реченица</a:t>
            </a:r>
            <a:r>
              <a:rPr kumimoji="0" lang="sr-Cyrl-C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препиши реченице писаним словима.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Стигло је пролеће __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идемо  ___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 , идемо на излет ___ </a:t>
            </a:r>
            <a:endParaRPr kumimoji="0" 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Напиши речи истог или сличног значење.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ђак – ________     ташна – ________      мрак – _________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r-Cyrl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1214422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lang="sr-Cyrl-R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sr-Cyrl-R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репиши текст у свеску писаним словима. Води рачуна о великом слову.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петар симић живи у београду. његов најбољи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 јован марић јоца, живи</a:t>
            </a:r>
            <a:r>
              <a:rPr kumimoji="0" 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панчеву. они иду заједно на  летњи камп у краљево. посетиће баку марију у крагујевцу</a:t>
            </a:r>
            <a:r>
              <a:rPr kumimoji="0" lang="sr-Cyrl-C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играће се са њеном куцом крофном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C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500042"/>
            <a:ext cx="88582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Напиши умањено значење речи.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Cyrl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капа – ______  птица – _______ камен – _______  глава – _______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Niños con cart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786058"/>
            <a:ext cx="58578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Сигурно сте сви тачно решили задатке. Хајде да проверимо.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1543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Речи које су пишу почетним великм словом су :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Земун, </a:t>
            </a:r>
            <a:r>
              <a:rPr lang="sr-Cyrl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енад, Гордана, Зоран, Стајић,</a:t>
            </a:r>
            <a:r>
              <a:rPr kumimoji="0" lang="sr-Cyrl-C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арков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Одговори на питања.</a:t>
            </a:r>
          </a:p>
          <a:p>
            <a:pPr lvl="0"/>
            <a:r>
              <a:rPr kumimoji="0" lang="sr-Cyrl-R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Зовем се  ______________________(ваше име и презиме).</a:t>
            </a:r>
          </a:p>
          <a:p>
            <a:pPr lvl="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Мој/моја  друг/другарица зове се __________________(име и  презиме друга или другарице).</a:t>
            </a:r>
          </a:p>
          <a:p>
            <a:pPr lvl="0"/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Живим</a:t>
            </a:r>
            <a:r>
              <a:rPr kumimoji="0" lang="sr-Cyrl-R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Београду.</a:t>
            </a:r>
          </a:p>
          <a:p>
            <a:pPr lvl="0"/>
            <a:endParaRPr lang="sr-Cyrl-RS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sr-Cyrl-R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Реченица коју је требало преписати је: </a:t>
            </a:r>
          </a:p>
          <a:p>
            <a:r>
              <a:rPr kumimoji="0" lang="sr-Cyrl-C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Моја сестра Маја и мама Мира су у позоришту.</a:t>
            </a:r>
          </a:p>
          <a:p>
            <a:endParaRPr lang="sr-Cyrl-CS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Стигло је пролеће</a:t>
            </a:r>
            <a:r>
              <a:rPr kumimoji="0" lang="sr-Cyrl-C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идемо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 , идемо на излет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sr-Latn-R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sr-Latn-R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kumimoji="0" lang="sr-Cyrl-R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500042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Напиши речи истог или сличног значење.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ђак –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</a:t>
            </a:r>
            <a:r>
              <a:rPr kumimoji="0" lang="sr-Cyrl-C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ташна –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торба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мрак –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ноћ,тама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2285992"/>
            <a:ext cx="86439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Напиши умањено значење речи.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капа –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капица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птица –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птичица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камен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каменчић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–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главица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462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Milica</dc:creator>
  <cp:lastModifiedBy>Milica</cp:lastModifiedBy>
  <cp:revision>9</cp:revision>
  <dcterms:created xsi:type="dcterms:W3CDTF">2020-05-22T13:38:32Z</dcterms:created>
  <dcterms:modified xsi:type="dcterms:W3CDTF">2020-05-24T10:55:59Z</dcterms:modified>
</cp:coreProperties>
</file>